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51A54-9E60-4A60-826E-3F37E96973D8}" type="datetimeFigureOut">
              <a:rPr lang="en-US" smtClean="0"/>
              <a:pPr/>
              <a:t>3/30/2011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89080-51CE-4CDE-8917-351C8EC7613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9961" t="32812" r="26757" b="29688"/>
          <a:stretch>
            <a:fillRect/>
          </a:stretch>
        </p:blipFill>
        <p:spPr bwMode="auto">
          <a:xfrm>
            <a:off x="214282" y="1785926"/>
            <a:ext cx="867971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dirty="0" smtClean="0"/>
              <a:t>RELATED RATES OF CHANGE WHEN MORE THAN 2 RATES OF CHANGE ARE INVOLVED</a:t>
            </a:r>
            <a:endParaRPr lang="en-NZ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57214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Worksheet – Ex 3.1C M11 (Merit revision)</a:t>
            </a:r>
          </a:p>
          <a:p>
            <a:r>
              <a:rPr lang="en-NZ" dirty="0" smtClean="0"/>
              <a:t>Extension Exercise 14 (Delta textbook pg 144)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amberkelli</cp:lastModifiedBy>
  <cp:revision>3</cp:revision>
  <dcterms:created xsi:type="dcterms:W3CDTF">2011-03-28T01:25:57Z</dcterms:created>
  <dcterms:modified xsi:type="dcterms:W3CDTF">2011-03-30T01:06:06Z</dcterms:modified>
</cp:coreProperties>
</file>